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vertBarState="maximized">
    <p:restoredLeft sz="34587" autoAdjust="0"/>
    <p:restoredTop sz="94713" autoAdjust="0"/>
  </p:normalViewPr>
  <p:slideViewPr>
    <p:cSldViewPr>
      <p:cViewPr varScale="1">
        <p:scale>
          <a:sx n="94" d="100"/>
          <a:sy n="94" d="100"/>
        </p:scale>
        <p:origin x="-63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34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376FF4F-8DEC-42D1-BC55-02E0CB69EF84}" type="datetimeFigureOut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3553CE8-CEE7-4FBE-A5B7-E7125C8A853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7F31D8-96AA-424D-8BF2-3BF80509B705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29B1A36-C1EC-4DC5-87B9-672C3E2EED78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8606C28-7B51-4D3A-8BED-E298BC92608E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176A260-A292-4085-A3CC-ABD2A7E3E5AD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5833D4C-6DB5-475A-8E2F-8A0869AD0D19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6478A17-8FD3-4C05-A471-0AC2FB65D42A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941CAB-7A27-466C-BDD8-57C7ECBDD424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AB398FA-1F10-4E43-89BA-0D3E23D72466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85D4AC2-BB7E-4CCF-86E0-3CF27C748F3B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D894C2C-CA58-4852-928A-087EE49F6F30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7C58A3-66BA-4443-B25C-6E7D0DD6583F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DAFB53D-4BFF-423B-B0D2-F5C9A000103F}" type="datetime1">
              <a:rPr lang="ru-RU" smtClean="0"/>
              <a:pPr/>
              <a:t>22.11.2024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428596" y="1857364"/>
            <a:ext cx="8229600" cy="1914540"/>
          </a:xfrm>
          <a:ln>
            <a:noFill/>
          </a:ln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4000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ПАМЯТКА БЕЗОПАСНОСТИ ДЛЯ ДЕТЕЙ УЧАСТНИКОВ КОЛЛЕКТИВОВ</a:t>
            </a:r>
            <a:endParaRPr lang="ru-RU" sz="4000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6286520"/>
            <a:ext cx="7772400" cy="200020"/>
          </a:xfrm>
        </p:spPr>
        <p:txBody>
          <a:bodyPr>
            <a:normAutofit fontScale="92500"/>
          </a:bodyPr>
          <a:lstStyle/>
          <a:p>
            <a:r>
              <a:rPr lang="ru-RU" sz="8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г. Полевской 2021 г.</a:t>
            </a:r>
            <a:endParaRPr lang="ru-RU" sz="8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логотип в пись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8628" cy="71438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142976" y="0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Полевского городского округа </a:t>
            </a:r>
          </a:p>
          <a:p>
            <a:pPr algn="ctr"/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 культуры и народного творчества»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2" descr="C:\Users\User\Documents\Презентация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57752" y="3714752"/>
            <a:ext cx="4143405" cy="128588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33575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При возникновении пожара позвоните по телефону «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», сообщив точный адрес и что горит: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рядом есть взрослые – позовите их на помощь;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комната заполняется едким дымом, закройте нос и рот мокрой тканью, пригнитесь к полу и срочно покиньте помещение;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на Вас загорелась одежда, падайте и катитесь, что бы сбить пламя;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тушите водой электроприборы находящиеся под напряжением. Горящий электроприбор необходимо отключить от сети и накрыть его покрывалом (чтобы ограничить доступ кислорода);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прячьтесь в задымленных помещениях в укромных местах, пожарным трудно будет вас найти.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2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6643734" cy="374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на пожаре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0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Полевского городского округа </a:t>
            </a:r>
          </a:p>
          <a:p>
            <a:pPr algn="ctr"/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 культуры и народного творчества»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логотип в пись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8628" cy="714380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6215082"/>
            <a:ext cx="7772400" cy="20002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Полевской 2021 г.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5122" name="Picture 2" descr="C:\Users\User\Documents\Презентация\teaserbox_2471888417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9058" y="5000637"/>
            <a:ext cx="2643206" cy="1428759"/>
          </a:xfrm>
          <a:prstGeom prst="rect">
            <a:avLst/>
          </a:prstGeom>
          <a:noFill/>
        </p:spPr>
      </p:pic>
      <p:pic>
        <p:nvPicPr>
          <p:cNvPr id="5123" name="Picture 3" descr="C:\Users\User\Documents\Презентация\pozharn-bezopasnost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41658" y="714356"/>
            <a:ext cx="1566575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33575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Если вас взяли в заложники или похитили: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конфликтуйте с похитителями и террористами, не раздражайте их;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делайте резких движений. На всякое действие спрашивайте разрешение.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угрозе применения оружия ложитесь на живот, защищая голову руками;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при ранении меньше двигайтесь – это уменьшит кровопотерю;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после освобождения сразу покиньте помещения, не исключено его минирование, взрыв.</a:t>
            </a:r>
          </a:p>
          <a:p>
            <a:pPr>
              <a:buNone/>
            </a:pP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3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6929486" cy="374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при террористическом акте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0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Полевского городского округа </a:t>
            </a:r>
          </a:p>
          <a:p>
            <a:pPr algn="ctr"/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 культуры и народного творчества»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логотип в пись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8628" cy="714380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6215082"/>
            <a:ext cx="7772400" cy="20002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Полевской 2021 г.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194" name="Picture 2" descr="C:\Users\User\Documents\Презентация\males-2091759_1280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29387" y="4214817"/>
            <a:ext cx="1857389" cy="185738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3357586"/>
          </a:xfrm>
        </p:spPr>
        <p:txBody>
          <a:bodyPr>
            <a:noAutofit/>
          </a:bodyPr>
          <a:lstStyle/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в дверь позвонили, посмотрите в глазок. Если человек вам не знаком не открывайте, отойдите от двери, позвоните родителям на работу;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неизвестные рвутся в квартиру, немедленно позвоните в милицию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 или по телефону спасения 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. Разбейте окна, крикните людям на улице: «</a:t>
            </a: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Пожар!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»  (это лучше привлекает внимание), стучите тяжелыми предметами по батарее, кричите.</a:t>
            </a:r>
          </a:p>
          <a:p>
            <a:pPr>
              <a:buNone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4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6929486" cy="374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в квартире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0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Полевского городского округа </a:t>
            </a:r>
          </a:p>
          <a:p>
            <a:pPr algn="ctr"/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 культуры и народного творчества»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логотип в пись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8628" cy="714380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6215082"/>
            <a:ext cx="7772400" cy="20002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Полевской 2021 г.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2050" name="Picture 2" descr="C:\Users\User\Documents\Презентация\gif-dlya-prezentaciy-88-gap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429000"/>
            <a:ext cx="2339962" cy="264320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33575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Если ты в результате какой-либо чрезвычайной ситуации оказался в завале: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дышите глубоко и ровно, осмотрите и ощупайте себя;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расчистите вокруг себя пространство или отползите в наиболее безопасное место;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есть возможность пить – пейте любую жидкость;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голосом, стуком привлекайте людей.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5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6929486" cy="374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в завале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0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Полевского городского округа </a:t>
            </a:r>
          </a:p>
          <a:p>
            <a:pPr algn="ctr"/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 культуры и народного творчества»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логотип в пись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8628" cy="714380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6215082"/>
            <a:ext cx="7772400" cy="20002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Полевской 2021 г.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7170" name="Picture 2" descr="C:\Users\User\Documents\Презентация\1200023329.1320x742c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997492" y="4071942"/>
            <a:ext cx="3503597" cy="196944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33575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Отправляясь на водоем необходимо соблюдать следующие правила: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сказать взрослым, родным куда вы идете;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купаться только в специально отведенных местах;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подплывать к близко идущим лодкам, судам и катерам;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подавать ложных сигналов тревоги;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помните: весной лед тонок и опасен для вашей жизни.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6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6929486" cy="374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на воде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0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Полевского городского округа </a:t>
            </a:r>
          </a:p>
          <a:p>
            <a:pPr algn="ctr"/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 культуры и народного творчества»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логотип в пись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8628" cy="714380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6215082"/>
            <a:ext cx="7772400" cy="20002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Полевской 2021 г.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3074" name="Picture 2" descr="C:\Users\User\Documents\Презентация\AdobeStock_106084362.jpe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00826" y="3286124"/>
            <a:ext cx="2214578" cy="22860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643050"/>
            <a:ext cx="8183880" cy="428628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Отправляясь в лес необходимо соблюдать основные правила: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ходите в лес по одному;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сообщите родственникам (знакомым) о своем маршруте;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возьмите с собой компас, спички, нож, соль;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перед тем как пойти в лес, определите по компасу сторону света, чтобы знать в каком направлении надо будет возвращаться. Если вы пошли в лес не надолго, и у вас нет компаса, то запомните, с какой стороны светит солнце, при возвращении оно должно светить с другой стороны;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если вы все таки заблудились, не поддавайтесь панике, успокойтесь, прислушайтесь не доносятся ли звуки, говорящие о близости людей;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Выйдя в лесу на ручей или речку идите вниз по течению, вода приведет вас к людям;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Запомните! Вас будут искать, но спасение во многом зависит от вашего грамотного поведения в лесу.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7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6929486" cy="374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в лесу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0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Полевского городского округа </a:t>
            </a:r>
          </a:p>
          <a:p>
            <a:pPr algn="ctr"/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 культуры и народного творчества»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логотип в пись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8628" cy="714380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6215082"/>
            <a:ext cx="7772400" cy="20002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Полевской 2021 г.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6146" name="Picture 2" descr="C:\Users\User\Documents\Презентация\5c194861c2022174014d9e27_5ec95fe10c5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15206" y="714356"/>
            <a:ext cx="1643074" cy="1643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0034" y="1857364"/>
            <a:ext cx="8183880" cy="3357586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Отправляясь на водоем необходимо соблюдать следующие правила: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соблюдайте правила пожарной безопасности;;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не трогайте, не открывайте незнакомые предметы: свертки, сумки, пакеты найденные на улице или в подъезде;</a:t>
            </a:r>
          </a:p>
          <a:p>
            <a:pPr lvl="0"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никуда не ходите с незнакомыми людьми, не садитесь с ними в машину;</a:t>
            </a:r>
          </a:p>
          <a:p>
            <a:pPr>
              <a:buClr>
                <a:srgbClr val="00B0F0"/>
              </a:buClr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чтобы с вами не случилось, обо всем расскажите близким людям.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8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1285860"/>
            <a:ext cx="6929486" cy="374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Безопасность на улице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0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Полевского городского округа </a:t>
            </a:r>
          </a:p>
          <a:p>
            <a:pPr algn="ctr"/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 культуры и народного творчества»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логотип в пись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8628" cy="714380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6215082"/>
            <a:ext cx="7772400" cy="20002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Полевской 2021 г.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4098" name="Picture 2" descr="C:\Users\User\Documents\Презентация\depositphotos_4270820-stock-photo-3d-character-robbing-a-businessma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857620" y="3857628"/>
            <a:ext cx="2357454" cy="250033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9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00" y="857232"/>
            <a:ext cx="6929486" cy="374346"/>
          </a:xfrm>
        </p:spPr>
        <p:txBody>
          <a:bodyPr>
            <a:no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Телефоны оперативных спец служб</a:t>
            </a:r>
            <a:endParaRPr lang="ru-RU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42976" y="0"/>
            <a:ext cx="750099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ru-RU" sz="12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Муниципальное бюджетное учреждение Полевского городского округа </a:t>
            </a:r>
          </a:p>
          <a:p>
            <a:pPr algn="ctr"/>
            <a:r>
              <a:rPr lang="ru-RU" sz="1200" b="1" cap="all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Центр культуры и народного творчества»</a:t>
            </a:r>
            <a:endParaRPr lang="ru-RU" sz="12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Picture 2" descr="логотип в письмо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428628" cy="714380"/>
          </a:xfrm>
          <a:prstGeom prst="rect">
            <a:avLst/>
          </a:prstGeom>
          <a:noFill/>
        </p:spPr>
      </p:pic>
      <p:sp>
        <p:nvSpPr>
          <p:cNvPr id="7" name="Подзаголовок 2"/>
          <p:cNvSpPr txBox="1">
            <a:spLocks/>
          </p:cNvSpPr>
          <p:nvPr/>
        </p:nvSpPr>
        <p:spPr>
          <a:xfrm>
            <a:off x="785786" y="6215082"/>
            <a:ext cx="7772400" cy="200020"/>
          </a:xfrm>
          <a:prstGeom prst="rect">
            <a:avLst/>
          </a:prstGeom>
        </p:spPr>
        <p:txBody>
          <a:bodyPr vert="horz" lIns="182880" tIns="91440">
            <a:noAutofit/>
          </a:bodyPr>
          <a:lstStyle/>
          <a:p>
            <a:pPr marL="265176" marR="0" lvl="0" indent="-265176" algn="r" defTabSz="914400" rtl="0" eaLnBrk="1" fontAlgn="auto" latinLnBrk="0" hangingPunct="1">
              <a:lnSpc>
                <a:spcPct val="100000"/>
              </a:lnSpc>
              <a:spcBef>
                <a:spcPts val="250"/>
              </a:spcBef>
              <a:spcAft>
                <a:spcPts val="0"/>
              </a:spcAft>
              <a:buClr>
                <a:schemeClr val="accent1"/>
              </a:buClr>
              <a:buSzPct val="80000"/>
              <a:tabLst/>
              <a:defRPr/>
            </a:pPr>
            <a:r>
              <a:rPr kumimoji="0" lang="ru-RU" sz="8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n-ea"/>
                <a:cs typeface="Times New Roman" pitchFamily="18" charset="0"/>
              </a:rPr>
              <a:t>г. Полевской 2021 г.</a:t>
            </a:r>
            <a:endParaRPr kumimoji="0" lang="ru-RU" sz="8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n-ea"/>
              <a:cs typeface="Times New Roman" pitchFamily="18" charset="0"/>
            </a:endParaRPr>
          </a:p>
        </p:txBody>
      </p:sp>
      <p:pic>
        <p:nvPicPr>
          <p:cNvPr id="8" name="Picture 2" descr="C:\Users\User\Documents\Презентация\12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428860" y="4786322"/>
            <a:ext cx="5294351" cy="1643074"/>
          </a:xfrm>
          <a:prstGeom prst="rect">
            <a:avLst/>
          </a:prstGeom>
          <a:noFill/>
        </p:spPr>
      </p:pic>
      <p:sp>
        <p:nvSpPr>
          <p:cNvPr id="10" name="Содержимое 2"/>
          <p:cNvSpPr>
            <a:spLocks noGrp="1"/>
          </p:cNvSpPr>
          <p:nvPr>
            <p:ph idx="1"/>
          </p:nvPr>
        </p:nvSpPr>
        <p:spPr>
          <a:xfrm>
            <a:off x="500034" y="1428736"/>
            <a:ext cx="8183880" cy="3643338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1800" b="1" dirty="0" smtClean="0">
                <a:latin typeface="Times New Roman" pitchFamily="18" charset="0"/>
                <a:cs typeface="Times New Roman" pitchFamily="18" charset="0"/>
              </a:rPr>
              <a:t>О случаях вскрытия предпосылок к возможным террористическим актам, чрезвычайных происшествий немедленно докладывать в местные органы:</a:t>
            </a:r>
          </a:p>
          <a:p>
            <a:pPr marL="0" indent="0" algn="just">
              <a:spcBef>
                <a:spcPts val="0"/>
              </a:spcBef>
              <a:buNone/>
            </a:pPr>
            <a:endParaRPr lang="ru-RU" sz="18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Пожарная охрана –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01;  101;  8 (34350) 2-32-69.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Полиция –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02;</a:t>
            </a:r>
            <a:r>
              <a:rPr lang="ru-RU" sz="1800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102;  8 (34350) 5-40-32;  8 (34350) 4-09-91.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Скорая помощь –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03;  103;  8 (34350) 4-59-92 (доп. 300).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УФСБ России по Свердловской области –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(343) 371-37-51.</a:t>
            </a:r>
            <a:endParaRPr lang="ru-RU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ЕДДС – </a:t>
            </a:r>
            <a:r>
              <a:rPr lang="ru-RU" sz="1800" b="1" u="sng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112;  40-112;  8 (34350) 5-53-53</a:t>
            </a:r>
            <a:r>
              <a:rPr lang="ru-RU" sz="1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spcBef>
                <a:spcPts val="0"/>
              </a:spcBef>
              <a:buClr>
                <a:srgbClr val="FF0000"/>
              </a:buClr>
              <a:buSzPct val="100000"/>
              <a:buFont typeface="Wingdings" pitchFamily="2" charset="2"/>
              <a:buChar char="Ø"/>
            </a:pPr>
            <a:r>
              <a:rPr lang="ru-RU" sz="1800" smtClean="0">
                <a:latin typeface="Times New Roman" pitchFamily="18" charset="0"/>
                <a:cs typeface="Times New Roman" pitchFamily="18" charset="0"/>
              </a:rPr>
              <a:t>Администрации Полевского городского округа (приемная):  </a:t>
            </a:r>
            <a:r>
              <a:rPr lang="ru-RU" sz="1800" b="1" u="sng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8 (34350) 5-33-80;  5-40-01.</a:t>
            </a:r>
            <a:endParaRPr lang="ru-RU" sz="18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463</TotalTime>
  <Words>846</Words>
  <PresentationFormat>Экран (4:3)</PresentationFormat>
  <Paragraphs>90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Открытая</vt:lpstr>
      <vt:lpstr>ПАМЯТКА БЕЗОПАСНОСТИ ДЛЯ ДЕТЕЙ УЧАСТНИКОВ КОЛЛЕКТИВОВ</vt:lpstr>
      <vt:lpstr>Безопасность на пожаре</vt:lpstr>
      <vt:lpstr>Безопасность при террористическом акте</vt:lpstr>
      <vt:lpstr>Безопасность в квартире</vt:lpstr>
      <vt:lpstr>Безопасность в завале</vt:lpstr>
      <vt:lpstr>Безопасность на воде</vt:lpstr>
      <vt:lpstr>Безопасность в лесу</vt:lpstr>
      <vt:lpstr>Безопасность на улице</vt:lpstr>
      <vt:lpstr>Телефоны оперативных спец служб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48</cp:revision>
  <dcterms:created xsi:type="dcterms:W3CDTF">2021-03-17T03:58:59Z</dcterms:created>
  <dcterms:modified xsi:type="dcterms:W3CDTF">2024-11-22T09:17:06Z</dcterms:modified>
</cp:coreProperties>
</file>